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1720" r:id="rId3"/>
    <p:sldId id="1721" r:id="rId4"/>
    <p:sldId id="1722" r:id="rId5"/>
    <p:sldId id="1724" r:id="rId6"/>
    <p:sldId id="1723" r:id="rId7"/>
    <p:sldId id="1701" r:id="rId8"/>
    <p:sldId id="1698" r:id="rId9"/>
    <p:sldId id="1726" r:id="rId10"/>
    <p:sldId id="1727" r:id="rId11"/>
    <p:sldId id="1728" r:id="rId12"/>
    <p:sldId id="1729" r:id="rId13"/>
    <p:sldId id="1730" r:id="rId14"/>
    <p:sldId id="1731" r:id="rId15"/>
    <p:sldId id="1733" r:id="rId16"/>
    <p:sldId id="173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0FB2EED-B871-4947-AB01-4CE2130450D5}">
          <p14:sldIdLst>
            <p14:sldId id="1720"/>
          </p14:sldIdLst>
        </p14:section>
        <p14:section name="需求分析" id="{044633D0-86BF-42BD-B3F1-B3218D4DEFEB}">
          <p14:sldIdLst>
            <p14:sldId id="1721"/>
          </p14:sldIdLst>
        </p14:section>
        <p14:section name="系統分析" id="{CE29E051-5DB8-4D06-AF00-EC66711F268E}">
          <p14:sldIdLst>
            <p14:sldId id="1722"/>
            <p14:sldId id="1724"/>
            <p14:sldId id="1723"/>
          </p14:sldIdLst>
        </p14:section>
        <p14:section name="系統設計" id="{41537041-F7C6-4DDF-A087-AFF3F0D9F700}">
          <p14:sldIdLst>
            <p14:sldId id="1701"/>
            <p14:sldId id="1698"/>
            <p14:sldId id="1726"/>
            <p14:sldId id="1727"/>
            <p14:sldId id="1728"/>
          </p14:sldIdLst>
        </p14:section>
        <p14:section name="成果展示" id="{5713F104-D3BD-4E77-A5C8-3D0E7E0B49A3}">
          <p14:sldIdLst>
            <p14:sldId id="1729"/>
            <p14:sldId id="1730"/>
            <p14:sldId id="1731"/>
            <p14:sldId id="1733"/>
            <p14:sldId id="17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6121F-930B-4DC9-A3A6-2784B9F73EE3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EF141-6EAC-43D2-9288-415983724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21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4DE72-9D68-7586-2CB3-53E6AA9E0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ECBC69-0651-3766-F6FE-11D5CBED4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98F4F5-AE31-E874-C73A-241CED04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43778D-5AC0-01FA-1E75-FFDB8B4D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57EFF2-713D-6A08-40F5-E42AE628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5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74A2A-F559-9F72-C771-E635D64F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208EAC-95A7-3B0D-3A04-0FE133C4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B87D6B-6FD1-14B7-2229-F9563CE3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F9AD9-A745-0548-8456-2D8AF8E2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B4774D-D7D0-C073-D0FA-3D62C2C5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66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3352F7-1FF6-F185-3BD9-3E898565C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B7BF5-97AA-12C9-F210-1725C2039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E5C0BC-2B58-1BB5-2DDE-819EDC7A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BF521-3263-C035-0E8B-869BE4E1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1D174F-0DE8-79C2-9B68-A443D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240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F88C-7F79-4FAB-B5F7-BEC60D238605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19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9F97-A2BF-4FF3-BDE8-69CBC2DB5054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08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F18B-9C2F-4CF9-883A-DE9FA1C825E4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48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3B11E-F6FF-451C-9D3B-002EE25B0844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52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CD70-B55D-4572-9CCD-7EC0C3A8FFFC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60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E8EA-6E83-4F1B-BD11-97E33CB23F85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7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181D-0CFF-4D19-B722-C8388C5BC933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28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DCE7-62EF-4678-8384-5A618B971DE5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1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F0796-494D-ECB3-D086-E2DDF085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0D8EC-603A-E702-3151-66848F61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1D56D7-A855-64EC-0B62-D56BB8D3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8E2E4A-1F91-D9E7-40CF-72CBFBCB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1FA9B2-B537-B1B4-0179-69913DD8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479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297B-F028-42A3-9DB1-CC077738181D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7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2B5F5-2961-4341-8512-AF8D150B7A4B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95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7078-E44F-431B-9E67-AA9D162DEB5B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84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E8B56-8B20-79B7-0845-173E7CB5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12EB1A-7A73-95A4-4130-A9D1591C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C64361-B9B3-322D-FF0B-10BEEEB7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71F511-7148-2AEA-C6AA-9D316E49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A604D3-2809-840B-1C94-F9E56B65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76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C075A-62B6-4802-4794-F0C1E63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9A81E4-97DA-486E-3AF6-A0E825FD1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79012C-3AE4-D508-FEDF-3A58ECF89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EAA887-68C1-5CC2-7DF2-6290CA41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7247FD-96FD-DB33-D170-BB456384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B71197-90F8-65B2-4BC9-60FEE24A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86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255E5-8B77-F4E6-EC13-2E248B28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7D8F1D-1850-3BCE-97B8-5D592D18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4A2209-E681-7C03-A4D7-BA4BDEBF1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F34BDD-C731-FACC-B288-C868B41FA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AA7FB9-F99F-5221-70F6-CCF619C74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7B650-4CA8-BBB9-6D7B-B6563BCB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648EDD-EF0C-68AA-70BA-7CB0E00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62E778-177E-84F6-5783-A19BFB56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40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76973-E3BD-62DB-9A16-145B31F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B1E6BC-8867-4646-5A59-9000B7E8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9E8A6C-A489-7E03-6708-AC8A936E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112737-C708-E37D-1BCC-2E6EB67E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335F55C-0EC1-72D6-D085-F58CA384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1EAB9E-5E02-70AB-B0CA-7F962B1F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4D9F3E-D31A-D0DF-A04F-32365635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2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B17C5-7499-7183-60A4-D9D9D31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8ABEC-015F-5D50-4724-BA17B581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0B911-3A73-E6DA-8639-2BFCD6E2A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A96EFA-1933-22E4-90A8-25E9165E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FF45F5-5C2C-6427-29A2-FEBE7B00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02AF7E-B812-9F81-1091-4851949B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59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D60B8-8E8B-8B72-C02E-6F046B4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EC1AC9D-79E5-6D28-0E1E-2B11A917C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D9FD8E-210B-D68A-38A8-C36A72B77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CCE5D-BD27-D98A-4087-A52306CD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3A8877-F051-AC6E-9057-F9B9F27C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0FC073-273B-9758-C956-FEFB88B0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26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10C021-D81A-B804-8B7F-91006F90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BC1716-D752-7BE3-A20A-8E95FA40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350B8-143E-7876-B4C1-68EA2711C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09736-66A9-E6F6-7479-2AD3D24CE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90161-41DB-0397-D25F-2402A0D12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07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B3EB891-7FEE-4AB4-8B9C-67179A1A854C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5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494305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6600" dirty="0"/>
              <a:t>FPGA</a:t>
            </a:r>
            <a:r>
              <a:rPr lang="zh-TW" altLang="en-US" sz="6600" dirty="0"/>
              <a:t>專題實習</a:t>
            </a:r>
            <a:r>
              <a:rPr lang="en-US" altLang="zh-TW" sz="6600" dirty="0"/>
              <a:t>-</a:t>
            </a:r>
            <a:r>
              <a:rPr lang="zh-TW" altLang="en-US" sz="6600" dirty="0"/>
              <a:t>乒乓球機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381501"/>
            <a:ext cx="10515600" cy="1858736"/>
          </a:xfrm>
        </p:spPr>
        <p:txBody>
          <a:bodyPr numCol="3">
            <a:normAutofit/>
          </a:bodyPr>
          <a:lstStyle/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en-US" altLang="zh-TW" dirty="0"/>
              <a:t>C109112113</a:t>
            </a:r>
            <a:r>
              <a:rPr lang="zh-TW" altLang="en-US" dirty="0"/>
              <a:t> 侯勝發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243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CC38AB-F2E6-EC02-11AA-A9B10AFD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222998"/>
            <a:ext cx="7077075" cy="33528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(3)output_FSM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07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1C10C245-3FFD-FC35-D95D-0C376D270468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954816" cy="48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選擇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進入設定速度；選擇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進入設定分數</a:t>
            </a:r>
            <a:r>
              <a:rPr lang="zh-TW" altLang="en-US" sz="1800" dirty="0">
                <a:solidFill>
                  <a:prstClr val="black"/>
                </a:solidFill>
              </a:rPr>
              <a:t>；選擇</a:t>
            </a:r>
            <a:r>
              <a:rPr lang="en-US" altLang="zh-TW" sz="1800" dirty="0">
                <a:solidFill>
                  <a:prstClr val="black"/>
                </a:solidFill>
              </a:rPr>
              <a:t>3</a:t>
            </a:r>
            <a:r>
              <a:rPr lang="zh-TW" altLang="en-US" sz="1800" dirty="0">
                <a:solidFill>
                  <a:prstClr val="black"/>
                </a:solidFill>
              </a:rPr>
              <a:t>進入模式設定，設定完成後按下</a:t>
            </a:r>
            <a:r>
              <a:rPr lang="en-US" altLang="zh-TW" sz="1800" dirty="0">
                <a:solidFill>
                  <a:prstClr val="black"/>
                </a:solidFill>
              </a:rPr>
              <a:t>ESC</a:t>
            </a:r>
            <a:r>
              <a:rPr lang="zh-TW" altLang="en-US" sz="1800" dirty="0">
                <a:solidFill>
                  <a:prstClr val="black"/>
                </a:solidFill>
              </a:rPr>
              <a:t>結束設定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6B04A71-1522-C6DE-29DD-A52B4CAD0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84" y="2241783"/>
            <a:ext cx="6632735" cy="3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6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使用鍵盤輸入數字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，進入設定速度，接著透過選擇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</a:t>
            </a:r>
            <a:r>
              <a:rPr lang="zh-TW" altLang="en-US" sz="1800" dirty="0">
                <a:solidFill>
                  <a:prstClr val="black"/>
                </a:solidFill>
              </a:rPr>
              <a:t>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可以選擇</a:t>
            </a:r>
            <a:r>
              <a:rPr lang="zh-TW" altLang="en-US" sz="1800" dirty="0">
                <a:solidFill>
                  <a:prstClr val="black"/>
                </a:solidFill>
              </a:rPr>
              <a:t>預設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好的三種速度最後按下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設定完成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EFAC135-1EE4-9D4F-653B-9AF1B700FB36}"/>
              </a:ext>
            </a:extLst>
          </p:cNvPr>
          <p:cNvGrpSpPr/>
          <p:nvPr/>
        </p:nvGrpSpPr>
        <p:grpSpPr>
          <a:xfrm>
            <a:off x="3020785" y="2242580"/>
            <a:ext cx="6652839" cy="3962272"/>
            <a:chOff x="3038065" y="2251008"/>
            <a:chExt cx="6615455" cy="3925654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2DC1E9A-F9E1-24D8-9C25-167D514EF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8065" y="2251008"/>
              <a:ext cx="6615455" cy="392565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88F52E-236C-9259-121D-1801BF02838F}"/>
                </a:ext>
              </a:extLst>
            </p:cNvPr>
            <p:cNvSpPr/>
            <p:nvPr/>
          </p:nvSpPr>
          <p:spPr>
            <a:xfrm>
              <a:off x="3038065" y="2789997"/>
              <a:ext cx="4090921" cy="2367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138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使用鍵盤輸入數字</a:t>
            </a:r>
            <a:r>
              <a:rPr lang="en-US" altLang="zh-TW" sz="1800" dirty="0">
                <a:solidFill>
                  <a:prstClr val="black"/>
                </a:solidFill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，進入設定分數，接著透過選擇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lang="en-US" altLang="zh-TW" sz="1800" dirty="0">
                <a:solidFill>
                  <a:prstClr val="black"/>
                </a:solidFill>
              </a:rPr>
              <a:t>~9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可以設定分數上限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設定完成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3930750-CAAC-AABE-1C8B-7E7A81A05F6B}"/>
              </a:ext>
            </a:extLst>
          </p:cNvPr>
          <p:cNvGrpSpPr/>
          <p:nvPr/>
        </p:nvGrpSpPr>
        <p:grpSpPr>
          <a:xfrm>
            <a:off x="3020784" y="2241128"/>
            <a:ext cx="6652839" cy="3947838"/>
            <a:chOff x="3020784" y="2241128"/>
            <a:chExt cx="6652839" cy="3947838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4A332737-2338-AF56-3D9A-47FA1FA97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0784" y="2241128"/>
              <a:ext cx="6652839" cy="394783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DD881A8-D08B-938C-CD30-971890572DA6}"/>
                </a:ext>
              </a:extLst>
            </p:cNvPr>
            <p:cNvSpPr/>
            <p:nvPr/>
          </p:nvSpPr>
          <p:spPr>
            <a:xfrm>
              <a:off x="3020784" y="3126921"/>
              <a:ext cx="4114039" cy="1680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746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使用鍵盤輸入數字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，進入</a:t>
            </a:r>
            <a:r>
              <a:rPr lang="zh-TW" altLang="en-US" sz="1800" dirty="0">
                <a:solidFill>
                  <a:prstClr val="black"/>
                </a:solidFill>
              </a:rPr>
              <a:t>模式設定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，可選擇一般模式或變速球模式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設定完成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C7A3395-EDF1-BE93-326F-B66C79CBD883}"/>
              </a:ext>
            </a:extLst>
          </p:cNvPr>
          <p:cNvGrpSpPr/>
          <p:nvPr/>
        </p:nvGrpSpPr>
        <p:grpSpPr>
          <a:xfrm>
            <a:off x="3020783" y="2241128"/>
            <a:ext cx="6652840" cy="3947839"/>
            <a:chOff x="3020783" y="2241128"/>
            <a:chExt cx="6652840" cy="394783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1F25DC5-F914-770B-E0A4-528E9ABF0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0783" y="2241128"/>
              <a:ext cx="6652840" cy="394783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3BEAB3F-9BF5-EE1A-D2A9-A8FD681CF2D0}"/>
                </a:ext>
              </a:extLst>
            </p:cNvPr>
            <p:cNvSpPr/>
            <p:nvPr/>
          </p:nvSpPr>
          <p:spPr>
            <a:xfrm>
              <a:off x="3020783" y="3380014"/>
              <a:ext cx="4114039" cy="1684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92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實際操作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final">
            <a:hlinkClick r:id="" action="ppaction://media"/>
            <a:extLst>
              <a:ext uri="{FF2B5EF4-FFF2-40B4-BE49-F238E27FC236}">
                <a16:creationId xmlns:a16="http://schemas.microsoft.com/office/drawing/2014/main" id="{11BD8224-2B8B-3D93-B78A-D1EB73BDDD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9520" y="1463974"/>
            <a:ext cx="8359775" cy="47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2378529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乒乓球遊戲機</a:t>
            </a:r>
            <a:r>
              <a:rPr lang="en-US" altLang="zh-TW" sz="2800" b="1" dirty="0"/>
              <a:t>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規則 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  <a:r>
              <a:rPr lang="zh-TW" altLang="en-US" sz="2000" b="1" dirty="0">
                <a:solidFill>
                  <a:prstClr val="black"/>
                </a:solidFill>
              </a:rPr>
              <a:t> </a:t>
            </a:r>
            <a:endParaRPr lang="en-US" altLang="zh-TW" sz="2000" b="1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初始由右方發球，之後輪流發球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得分條件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(1)</a:t>
            </a:r>
            <a:r>
              <a:rPr lang="zh-TW" altLang="en-US" sz="1800" dirty="0">
                <a:solidFill>
                  <a:prstClr val="black"/>
                </a:solidFill>
              </a:rPr>
              <a:t>提前擊球 </a:t>
            </a:r>
            <a:r>
              <a:rPr lang="en-US" altLang="zh-TW" sz="1800" dirty="0">
                <a:solidFill>
                  <a:prstClr val="black"/>
                </a:solidFill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</a:rPr>
              <a:t>未擊到球</a:t>
            </a:r>
            <a:endParaRPr lang="en-US" altLang="zh-TW" sz="1800" dirty="0">
              <a:solidFill>
                <a:prstClr val="black"/>
              </a:solidFill>
            </a:endParaRPr>
          </a:p>
          <a:p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功能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通過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在電腦顯示得分，且可進行模式設定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prstClr val="black"/>
                </a:solidFill>
              </a:rPr>
              <a:t>	(1)</a:t>
            </a:r>
            <a:r>
              <a:rPr lang="zh-TW" altLang="en-US" sz="1800" dirty="0">
                <a:solidFill>
                  <a:prstClr val="black"/>
                </a:solidFill>
              </a:rPr>
              <a:t>三段速度 </a:t>
            </a:r>
            <a:r>
              <a:rPr lang="en-US" altLang="zh-TW" sz="1800" dirty="0">
                <a:solidFill>
                  <a:prstClr val="black"/>
                </a:solidFill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</a:rPr>
              <a:t>設定獲勝分數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1~9 (3)</a:t>
            </a:r>
            <a:r>
              <a:rPr lang="zh-TW" altLang="en-US" sz="1800" dirty="0">
                <a:solidFill>
                  <a:prstClr val="black"/>
                </a:solidFill>
              </a:rPr>
              <a:t>變速球模式 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可由鍵盤、</a:t>
            </a:r>
            <a:r>
              <a:rPr lang="en-US" altLang="zh-TW" sz="1800" dirty="0">
                <a:solidFill>
                  <a:prstClr val="black"/>
                </a:solidFill>
              </a:rPr>
              <a:t>FPGA</a:t>
            </a:r>
            <a:r>
              <a:rPr lang="zh-TW" altLang="en-US" sz="1800" dirty="0">
                <a:solidFill>
                  <a:prstClr val="black"/>
                </a:solidFill>
              </a:rPr>
              <a:t>上按鈕擊球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透過</a:t>
            </a:r>
            <a:r>
              <a:rPr lang="en-US" altLang="zh-TW" sz="1800" dirty="0">
                <a:solidFill>
                  <a:prstClr val="black"/>
                </a:solidFill>
              </a:rPr>
              <a:t>VGA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LED</a:t>
            </a:r>
            <a:r>
              <a:rPr lang="zh-TW" altLang="en-US" sz="1800" dirty="0">
                <a:solidFill>
                  <a:prstClr val="black"/>
                </a:solidFill>
              </a:rPr>
              <a:t>可顯示球體移動</a:t>
            </a:r>
            <a:r>
              <a:rPr lang="en-US" altLang="zh-TW" sz="1800" dirty="0">
                <a:solidFill>
                  <a:prstClr val="black"/>
                </a:solidFill>
              </a:rPr>
              <a:t>(HW4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5)</a:t>
            </a:r>
          </a:p>
          <a:p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可雙向傳輸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(HW6)</a:t>
            </a: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2800" b="1" dirty="0"/>
              <a:t>Breakdown: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2E6072C-EB02-58B6-F2E9-A1AD7E17B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302"/>
            <a:ext cx="12192000" cy="32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6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Workflow: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A537D2-0C41-29EA-A63D-F400DEA32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68" y="2219596"/>
            <a:ext cx="20002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921329" cy="35732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800" b="1" dirty="0"/>
              <a:t>Architecture: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F84894-F6E5-EABA-B014-CDB63437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8" y="1445151"/>
            <a:ext cx="12192000" cy="39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module: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除頻器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EGO-XZ7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板上的時脈為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100MHZ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，需透過除頻器將時脈下降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開關防彈跳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使用防彈跳電路保證按鈕按下去時不會重複判定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3.system_controller</a:t>
            </a:r>
            <a:r>
              <a:rPr lang="en-US" altLang="zh-TW" sz="2400" dirty="0">
                <a:solidFill>
                  <a:prstClr val="black"/>
                </a:solidFill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對擊球狀態進行判斷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4.LED_action 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用來判斷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的顯示動作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5.LED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燈列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用來顯示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流水燈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6.UART_RX</a:t>
            </a:r>
            <a:r>
              <a:rPr lang="zh-TW" altLang="en-US" sz="2400" dirty="0">
                <a:solidFill>
                  <a:prstClr val="black"/>
                </a:solidFill>
              </a:rPr>
              <a:t> </a:t>
            </a:r>
            <a:r>
              <a:rPr lang="en-US" altLang="zh-TW" sz="2400" dirty="0">
                <a:solidFill>
                  <a:prstClr val="black"/>
                </a:solidFill>
              </a:rPr>
              <a:t>:</a:t>
            </a:r>
            <a:r>
              <a:rPr lang="zh-TW" altLang="en-US" sz="2400" dirty="0">
                <a:solidFill>
                  <a:prstClr val="black"/>
                </a:solidFill>
              </a:rPr>
              <a:t> 用來接受來自電腦訊號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7.UART_TX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用來發送訊號給電腦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8.Input_controller :</a:t>
            </a:r>
            <a:r>
              <a:rPr lang="zh-TW" altLang="en-US" sz="2400" dirty="0">
                <a:solidFill>
                  <a:prstClr val="black"/>
                </a:solidFill>
              </a:rPr>
              <a:t> 將接受到的訊號轉成相對的輸入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9.Output_controller : </a:t>
            </a:r>
            <a:r>
              <a:rPr lang="zh-TW" altLang="en-US" sz="2400" dirty="0">
                <a:solidFill>
                  <a:prstClr val="black"/>
                </a:solidFill>
              </a:rPr>
              <a:t>選擇輸出的串列訊號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10.Dinout : </a:t>
            </a:r>
            <a:r>
              <a:rPr lang="zh-TW" altLang="en-US" sz="2400" dirty="0">
                <a:solidFill>
                  <a:prstClr val="black"/>
                </a:solidFill>
              </a:rPr>
              <a:t>雙向傳輸單筆資料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11.VGA</a:t>
            </a:r>
            <a:r>
              <a:rPr lang="zh-TW" altLang="en-US" sz="2400" dirty="0">
                <a:solidFill>
                  <a:prstClr val="black"/>
                </a:solidFill>
              </a:rPr>
              <a:t> </a:t>
            </a:r>
            <a:r>
              <a:rPr lang="en-US" altLang="zh-TW" sz="2400" dirty="0">
                <a:solidFill>
                  <a:prstClr val="black"/>
                </a:solidFill>
              </a:rPr>
              <a:t>:</a:t>
            </a:r>
            <a:r>
              <a:rPr lang="zh-TW" altLang="en-US" sz="2400" dirty="0">
                <a:solidFill>
                  <a:prstClr val="black"/>
                </a:solidFill>
              </a:rPr>
              <a:t> 使用</a:t>
            </a:r>
            <a:r>
              <a:rPr lang="en-US" altLang="zh-TW" sz="2400" dirty="0">
                <a:solidFill>
                  <a:prstClr val="black"/>
                </a:solidFill>
              </a:rPr>
              <a:t>VGA</a:t>
            </a:r>
            <a:r>
              <a:rPr lang="zh-TW" altLang="en-US" sz="2400" dirty="0">
                <a:solidFill>
                  <a:prstClr val="black"/>
                </a:solidFill>
              </a:rPr>
              <a:t>顯示圖形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1.system_controller 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B871CF-C333-03B8-6CB3-94EED9A4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196" y="1736993"/>
            <a:ext cx="5678694" cy="450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35387D-767D-1F81-FB2C-3DBDC1DA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57" y="1380510"/>
            <a:ext cx="5343886" cy="468045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(1)system_FSM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01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AD5BCE-6D8D-0839-7D41-84D9AEF24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42" y="2007101"/>
            <a:ext cx="6573715" cy="378459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(2)setting_FSM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57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465</Words>
  <Application>Microsoft Office PowerPoint</Application>
  <PresentationFormat>寬螢幕</PresentationFormat>
  <Paragraphs>92</Paragraphs>
  <Slides>15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佈景主題</vt:lpstr>
      <vt:lpstr>1_Office 佈景主題</vt:lpstr>
      <vt:lpstr>FPGA專題實習-乒乓球機</vt:lpstr>
      <vt:lpstr>需求分析</vt:lpstr>
      <vt:lpstr>系統分析</vt:lpstr>
      <vt:lpstr>系統分析</vt:lpstr>
      <vt:lpstr>專案架構</vt:lpstr>
      <vt:lpstr>系統設計</vt:lpstr>
      <vt:lpstr>系統設計</vt:lpstr>
      <vt:lpstr>系統設計</vt:lpstr>
      <vt:lpstr>系統設計</vt:lpstr>
      <vt:lpstr>系統設計</vt:lpstr>
      <vt:lpstr>成果展示</vt:lpstr>
      <vt:lpstr>成果展示</vt:lpstr>
      <vt:lpstr>成果展示</vt:lpstr>
      <vt:lpstr>成果展示</vt:lpstr>
      <vt:lpstr>成果展示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FPGA專題實習-期中報告</dc:title>
  <dc:creator>C109112113</dc:creator>
  <cp:lastModifiedBy>C109112113</cp:lastModifiedBy>
  <cp:revision>11</cp:revision>
  <dcterms:created xsi:type="dcterms:W3CDTF">2022-11-09T04:28:32Z</dcterms:created>
  <dcterms:modified xsi:type="dcterms:W3CDTF">2023-01-11T06:00:46Z</dcterms:modified>
</cp:coreProperties>
</file>